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4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45" d="100"/>
          <a:sy n="45" d="100"/>
        </p:scale>
        <p:origin x="-3720" y="-9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mula di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27/03/21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Insegnanti di sostegno 2020-2021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i="1" dirty="0" smtClean="0"/>
              <a:t>Viareggio</a:t>
            </a:r>
            <a:r>
              <a:rPr lang="it-IT" b="1" dirty="0" smtClean="0"/>
              <a:t>, 19 novembre 2020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6905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398071"/>
            <a:ext cx="6779137" cy="2969187"/>
          </a:xfrm>
        </p:spPr>
        <p:txBody>
          <a:bodyPr>
            <a:normAutofit/>
          </a:bodyPr>
          <a:lstStyle/>
          <a:p>
            <a:pPr marL="685800" indent="-685800">
              <a:buFont typeface="Wingdings" charset="2"/>
              <a:buChar char="ü"/>
            </a:pPr>
            <a:r>
              <a:rPr lang="it-IT" dirty="0" smtClean="0"/>
              <a:t>Vademecum </a:t>
            </a:r>
            <a:r>
              <a:rPr lang="it-IT" dirty="0"/>
              <a:t>2020-2021</a:t>
            </a:r>
            <a:br>
              <a:rPr lang="it-IT" dirty="0"/>
            </a:br>
            <a:r>
              <a:rPr lang="it-IT" dirty="0" smtClean="0"/>
              <a:t> Modulistica</a:t>
            </a:r>
            <a:br>
              <a:rPr lang="it-IT" dirty="0" smtClean="0"/>
            </a:br>
            <a:r>
              <a:rPr lang="it-IT" dirty="0" smtClean="0"/>
              <a:t>Calendario incontri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103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12 settembre 2019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è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entrato in vigore</a:t>
            </a:r>
          </a:p>
          <a:p>
            <a:pPr marL="0" indent="0" algn="ctr"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il 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decreto legislativo n°96 del 7 agosto 2019 (Decreto inclusione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</a:p>
          <a:p>
            <a:pPr marL="0" indent="0" algn="ctr"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 ha apportato delle novità rispetto al 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D.LGS. n. 66/17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Norme per la promozione dell'inclusione scolastica degli studenti con disabilità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prevede all’interno del documento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Piano educativo individualizzato (PEI)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l’uso della 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classificazione ICF-CY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(Classificazione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Internazionale del Funzionamento, della Disabilità e della Salute)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promossa dall’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OMS 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Organizzazione Mondiale della Sanità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59770" y="179011"/>
            <a:ext cx="82966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>
                <a:solidFill>
                  <a:srgbClr val="FF0000"/>
                </a:solidFill>
              </a:rPr>
              <a:t> </a:t>
            </a:r>
            <a:endParaRPr lang="it-IT" sz="2200" dirty="0" smtClean="0">
              <a:solidFill>
                <a:srgbClr val="FF0000"/>
              </a:solidFill>
            </a:endParaRPr>
          </a:p>
          <a:p>
            <a:pPr algn="ctr"/>
            <a:r>
              <a:rPr lang="it-IT" sz="2200" dirty="0" smtClean="0">
                <a:solidFill>
                  <a:srgbClr val="FF0000"/>
                </a:solidFill>
              </a:rPr>
              <a:t>Il</a:t>
            </a:r>
            <a:r>
              <a:rPr lang="it-IT" sz="2200" dirty="0">
                <a:solidFill>
                  <a:srgbClr val="FF0000"/>
                </a:solidFill>
              </a:rPr>
              <a:t> </a:t>
            </a:r>
            <a:r>
              <a:rPr lang="it-IT" sz="2200" b="1" dirty="0">
                <a:solidFill>
                  <a:srgbClr val="FF0000"/>
                </a:solidFill>
              </a:rPr>
              <a:t>decreto legislativo n°96 del 7 agosto 2019 </a:t>
            </a:r>
            <a:endParaRPr lang="it-IT" sz="22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200" b="1" dirty="0" smtClean="0">
                <a:solidFill>
                  <a:srgbClr val="FF0000"/>
                </a:solidFill>
              </a:rPr>
              <a:t>(</a:t>
            </a:r>
            <a:r>
              <a:rPr lang="it-IT" sz="2200" b="1" dirty="0">
                <a:solidFill>
                  <a:srgbClr val="FF0000"/>
                </a:solidFill>
              </a:rPr>
              <a:t>Decreto inclusione</a:t>
            </a:r>
            <a:r>
              <a:rPr lang="it-IT" sz="2200" dirty="0">
                <a:solidFill>
                  <a:srgbClr val="FF0000"/>
                </a:solidFill>
              </a:rPr>
              <a:t>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3185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</a:t>
            </a:r>
            <a:r>
              <a:rPr lang="it-IT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Modulistica 2020-2021</a:t>
            </a:r>
            <a:endParaRPr lang="it-IT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Per quanto riguarda la modulistica in vigore in questo anno scolastico il Profilo Dinamico Funzionale (PDF) è stato formalmente abolito dal </a:t>
            </a:r>
            <a:r>
              <a:rPr lang="it-IT" dirty="0" err="1"/>
              <a:t>d.Lgs</a:t>
            </a:r>
            <a:r>
              <a:rPr lang="it-IT" dirty="0"/>
              <a:t> 96/2019, poiché inglobato, insieme alla diagnosi funzionale, nel Profilo di funzionamento. </a:t>
            </a:r>
            <a:endParaRPr lang="it-IT" dirty="0" smtClean="0"/>
          </a:p>
          <a:p>
            <a:r>
              <a:rPr lang="it-IT" dirty="0" smtClean="0"/>
              <a:t>Tale </a:t>
            </a:r>
            <a:r>
              <a:rPr lang="it-IT" dirty="0"/>
              <a:t>Profilo di Funzionamento </a:t>
            </a:r>
            <a:r>
              <a:rPr lang="it-IT" dirty="0" smtClean="0"/>
              <a:t>non </a:t>
            </a:r>
            <a:r>
              <a:rPr lang="it-IT" dirty="0"/>
              <a:t>è ancora stato predisposto e non hanno ancora ottenuto le linee guida da parte del Ministero della salute. </a:t>
            </a:r>
            <a:endParaRPr lang="it-IT" dirty="0" smtClean="0"/>
          </a:p>
          <a:p>
            <a:r>
              <a:rPr lang="it-IT" dirty="0" smtClean="0"/>
              <a:t>Pertanto </a:t>
            </a:r>
            <a:r>
              <a:rPr lang="it-IT" dirty="0"/>
              <a:t>ad oggi  è necessario redigere il PDF e il PEI (documento cardine rimane il che è l'unico formalmente in vigore) che accompagna costantemente lo studente nel suo percorso.</a:t>
            </a:r>
            <a:endParaRPr lang="it-IT" b="1" u="sng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887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1437" y="247432"/>
            <a:ext cx="8181514" cy="1191401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/>
              <a:t/>
            </a:r>
            <a:br>
              <a:rPr lang="it-IT" sz="2400" b="1" dirty="0"/>
            </a:b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 smtClean="0"/>
              <a:t>La</a:t>
            </a:r>
            <a:r>
              <a:rPr lang="it-IT" sz="2400" b="1" dirty="0"/>
              <a:t> Diagnosi Funzionale e il Profilo Dinamico Funzionale sono sostituti dal Profilo di Funzionamento</a:t>
            </a:r>
            <a:r>
              <a:rPr lang="mr-IN" sz="2400" b="1" dirty="0" smtClean="0"/>
              <a:t>…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8332" y="1863989"/>
            <a:ext cx="7884619" cy="4783693"/>
          </a:xfrm>
        </p:spPr>
        <p:txBody>
          <a:bodyPr>
            <a:noAutofit/>
          </a:bodyPr>
          <a:lstStyle/>
          <a:p>
            <a:r>
              <a:rPr lang="it-IT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PDF </a:t>
            </a:r>
            <a:r>
              <a:rPr lang="it-IT" sz="2000" b="1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consegna entro il </a:t>
            </a:r>
            <a:r>
              <a:rPr lang="it-IT" sz="2000" b="1" u="sng" dirty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15 DICEMBRE </a:t>
            </a:r>
            <a:r>
              <a:rPr lang="it-IT" sz="2000" b="1" u="sng" dirty="0" smtClean="0">
                <a:ln w="1905"/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2020 : </a:t>
            </a:r>
            <a:r>
              <a:rPr lang="it-IT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data </a:t>
            </a:r>
            <a:r>
              <a:rPr lang="it-IT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entro cui deve essere compilato/aggiornato il Profilo Dinamico </a:t>
            </a:r>
            <a:r>
              <a:rPr lang="it-IT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Funzionale, inviarlo alla mail istituzionale della referente del sostegno</a:t>
            </a:r>
            <a:endParaRPr lang="it-IT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it-IT" sz="2000" b="1" u="sng" dirty="0"/>
              <a:t>PEI </a:t>
            </a:r>
            <a:r>
              <a:rPr lang="it-IT" sz="2000" b="1" dirty="0" smtClean="0"/>
              <a:t> consegna*del documento completo: entro il </a:t>
            </a:r>
            <a:r>
              <a:rPr lang="it-IT" sz="2000" b="1" u="sng" dirty="0" smtClean="0"/>
              <a:t>15 </a:t>
            </a:r>
            <a:r>
              <a:rPr lang="it-IT" sz="2000" b="1" u="sng" dirty="0"/>
              <a:t>GIUGNO </a:t>
            </a:r>
            <a:r>
              <a:rPr lang="it-IT" sz="2000" b="1" u="sng" dirty="0" smtClean="0"/>
              <a:t>2021 </a:t>
            </a:r>
            <a:r>
              <a:rPr lang="it-IT" sz="2000" b="1" dirty="0" smtClean="0"/>
              <a:t>DOCUMENTO PROGETTUALE È NECESSARIO CHE SIA COMPILATO NELLE PARTI ESSENZIALI, OBIETTIVI PRIORITARI- AREA DEGLI APPRENDIMENTI</a:t>
            </a:r>
          </a:p>
          <a:p>
            <a:r>
              <a:rPr lang="it-IT" sz="2000" b="1" dirty="0" smtClean="0"/>
              <a:t>CONDIVISO </a:t>
            </a:r>
            <a:r>
              <a:rPr lang="it-IT" sz="2000" b="1" dirty="0"/>
              <a:t>CON IL  CONSIGLIO DI CLASSE /TEAM DOCENTI</a:t>
            </a:r>
          </a:p>
          <a:p>
            <a:r>
              <a:rPr lang="it-IT" sz="2000" b="1" dirty="0" smtClean="0">
                <a:solidFill>
                  <a:schemeClr val="accent5">
                    <a:lumMod val="50000"/>
                  </a:schemeClr>
                </a:solidFill>
              </a:rPr>
              <a:t>MODIFICABILE </a:t>
            </a:r>
            <a:r>
              <a:rPr lang="it-IT" sz="2000" b="1" i="1" dirty="0">
                <a:solidFill>
                  <a:schemeClr val="accent5">
                    <a:lumMod val="50000"/>
                  </a:schemeClr>
                </a:solidFill>
              </a:rPr>
              <a:t>IN ITINERE</a:t>
            </a:r>
            <a:r>
              <a:rPr lang="it-IT" sz="2000" b="1" dirty="0" smtClean="0">
                <a:solidFill>
                  <a:schemeClr val="accent5">
                    <a:lumMod val="50000"/>
                  </a:schemeClr>
                </a:solidFill>
              </a:rPr>
              <a:t>, PUÒ ESSERE RICHIESTO DAL DIRIGENTE,SERVIZI SOCIALI  O DALLA FAMIGLIA, IN QUALSIASI MOMENTO DELL’ANNO SCOLASTICO</a:t>
            </a:r>
          </a:p>
          <a:p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it-IT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GIUGNO FIRMATO DALLA FAMIGLIA</a:t>
            </a:r>
          </a:p>
          <a:p>
            <a:endParaRPr lang="it-IT" sz="2000" dirty="0" smtClean="0"/>
          </a:p>
          <a:p>
            <a:pPr marL="0" indent="0" algn="just">
              <a:buNone/>
            </a:pPr>
            <a:endParaRPr lang="it-IT" sz="20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055632" y="3167134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 </a:t>
            </a:r>
            <a:endParaRPr lang="it-IT" sz="20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179195" y="217740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5636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MODULISTICA 2020-2021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414" y="1949824"/>
            <a:ext cx="8659481" cy="4450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 smtClean="0"/>
              <a:t>PROFILO </a:t>
            </a:r>
            <a:r>
              <a:rPr lang="it-IT" sz="2000" b="1" dirty="0"/>
              <a:t>DINAMICO FUNZIONALE (P.D.F.)</a:t>
            </a:r>
          </a:p>
          <a:p>
            <a:r>
              <a:rPr lang="it-IT" sz="2000" b="1" dirty="0"/>
              <a:t>Indica le caratteristiche fisiche, psichiche e sociali dell’alunno, le possibilità di recupero, le capacità possedute da sollecitare e progressivamente rafforzare. Devono essere evidenziate le aree di potenziale sviluppo sotto il profilo riabilitativo, educativo- didattico e socio-affettivo (in base alle linee guida degli accordi di programma).</a:t>
            </a:r>
          </a:p>
          <a:p>
            <a:pPr marL="0" indent="0">
              <a:buNone/>
            </a:pPr>
            <a:r>
              <a:rPr lang="it-IT" sz="2000" b="1" dirty="0" smtClean="0"/>
              <a:t>PIANO </a:t>
            </a:r>
            <a:r>
              <a:rPr lang="it-IT" sz="2000" b="1" dirty="0"/>
              <a:t>EDUCATIVO INDIVIDUALIZZATO (P.E.I.)</a:t>
            </a:r>
          </a:p>
          <a:p>
            <a:r>
              <a:rPr lang="it-IT" sz="2000" b="1" dirty="0"/>
              <a:t>È il documento nel quale vengono descritti gli interventi integrati ed equilibrati tra loro, predisposti per l’alunno; mira ad evidenziare gli obiettivi, le esperienze, gli apprendimenti e le attività più opportune mediante l’assunzione concreta di responsabilità da parte delle diverse componenti firmatarie</a:t>
            </a:r>
            <a:r>
              <a:rPr lang="it-IT" sz="2000" b="1" dirty="0" smtClean="0"/>
              <a:t>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49533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31" y="295833"/>
            <a:ext cx="8560516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Calendario incontri Insegnanti di sostegno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19 Novembre ore 17:00: presentazione modulistica2020-21</a:t>
            </a:r>
          </a:p>
          <a:p>
            <a:r>
              <a:rPr lang="it-IT" dirty="0" smtClean="0"/>
              <a:t>9 Febbraio 2021 ore 17:00: P.E.I.</a:t>
            </a:r>
          </a:p>
          <a:p>
            <a:r>
              <a:rPr lang="it-IT" dirty="0" smtClean="0"/>
              <a:t>13 </a:t>
            </a:r>
            <a:r>
              <a:rPr lang="it-IT" smtClean="0"/>
              <a:t>Aprile </a:t>
            </a:r>
            <a:r>
              <a:rPr lang="it-IT" smtClean="0"/>
              <a:t>2021 ore </a:t>
            </a:r>
            <a:r>
              <a:rPr lang="it-IT" dirty="0" smtClean="0"/>
              <a:t>17:00: ICF- applicazione</a:t>
            </a:r>
          </a:p>
          <a:p>
            <a:r>
              <a:rPr lang="it-IT" dirty="0" smtClean="0"/>
              <a:t>16 Giugno 2021 ore 17:00: Verifica finale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0893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2706</TotalTime>
  <Words>359</Words>
  <Application>Microsoft Macintosh PowerPoint</Application>
  <PresentationFormat>Presentazione su schermo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Pixel</vt:lpstr>
      <vt:lpstr>Insegnanti di sostegno 2020-2021</vt:lpstr>
      <vt:lpstr>Vademecum 2020-2021  Modulistica Calendario incontri </vt:lpstr>
      <vt:lpstr>Presentazione di PowerPoint</vt:lpstr>
      <vt:lpstr>       Modulistica 2020-2021</vt:lpstr>
      <vt:lpstr>   La Diagnosi Funzionale e il Profilo Dinamico Funzionale sono sostituti dal Profilo di Funzionamento…</vt:lpstr>
      <vt:lpstr>MODULISTICA 2020-2021</vt:lpstr>
      <vt:lpstr>Calendario incontri Insegnanti di sostegno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Incontro Insegnanti di sostegno 2020-2021</dc:title>
  <dc:creator>Lamar Snc</dc:creator>
  <cp:lastModifiedBy>Lamar Snc</cp:lastModifiedBy>
  <cp:revision>23</cp:revision>
  <dcterms:created xsi:type="dcterms:W3CDTF">2020-11-14T17:36:22Z</dcterms:created>
  <dcterms:modified xsi:type="dcterms:W3CDTF">2021-03-27T07:38:58Z</dcterms:modified>
</cp:coreProperties>
</file>